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50C39-400B-4C9C-AF8A-3516CB57D00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B958A3-3057-47F5-BD4D-934F52419E2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AA5F8E-5339-4F05-B474-4581FBCF64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C41339-06E2-4C74-A5C1-AED171928261}" type="datetime1">
              <a:rPr lang="es-CO"/>
              <a:pPr lvl="0"/>
              <a:t>23/05/2021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0413C8-7C3D-4B69-B4D5-0FC53C8221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3276E8-E26A-4F10-99A3-1D6280D49D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D1DFE0-3AAE-4F5A-A90B-647BE73296D2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590023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2050C-5999-4CCF-A01A-7FF0D09AAF3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34E5B7-2324-46BF-9A73-0CBFCB53483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20F527-DD0A-43A1-88A3-4EABA00DFAF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34F560-D314-4213-A4F2-182611894013}" type="datetime1">
              <a:rPr lang="es-CO"/>
              <a:pPr lvl="0"/>
              <a:t>23/05/2021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9F8005-937C-47D3-880F-5A4BF00D8E5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40B484-D26D-4626-9864-AAE7EEE075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805A2F-3423-4582-B986-A829A8E35695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461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14DD0C-2250-4D7B-9CD7-D53DB164E2D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3C5924-A317-489C-8AAC-F04E841CA7B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61990C-5E43-4436-AFA4-93CB572DBD4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06AEAA-0ECA-498D-A77D-9262E20759B1}" type="datetime1">
              <a:rPr lang="es-CO"/>
              <a:pPr lvl="0"/>
              <a:t>23/05/2021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9B1E02-2C2D-4A44-9365-C0F30B3DD20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02E7B0-FC0C-4EA4-9FDE-CACF395C16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2CA115-0033-40CD-94FD-8ABF20730FE9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753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D6519-F5A1-442B-9771-0AF854ADBFF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BE7CE0-0C33-4DBA-8AD8-D2BBBBA4C71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17911A-617D-4EEA-AAFD-A1E410B50F4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BF6D7D-8525-4E3E-AAFA-58AB353D545D}" type="datetime1">
              <a:rPr lang="es-CO"/>
              <a:pPr lvl="0"/>
              <a:t>23/05/2021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45D032-A0AA-46C2-827B-C2B1630992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E2E8D8-F201-4DF1-B8FE-6A0085A1DF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08D37D-34DA-4B22-BB8E-6CE235BE6B82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359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513DD-E559-4400-B1EF-45748F3DAD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086D57-8DE8-4D04-BA46-78849591F3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9E4172-5C3E-452B-98ED-F6D91385CF3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800862-5309-4656-8E11-F6413325BB79}" type="datetime1">
              <a:rPr lang="es-CO"/>
              <a:pPr lvl="0"/>
              <a:t>23/05/2021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AAE35C-9A22-47EE-8E77-71137464F8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ED725-C17F-4A65-85F3-DF023283A2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D8C220-CAD5-4B8A-8690-905EA02925BF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229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6709D-7CC8-4D6B-B81E-C53FFE9B543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0B085C-62DC-43A6-BC4C-BFF9C45DB38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F9A769-0861-4B11-9079-13214887C3A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E87432-9DD3-4674-887F-AAE7EBE6EF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485461-9A42-4D64-9D90-74031127593E}" type="datetime1">
              <a:rPr lang="es-CO"/>
              <a:pPr lvl="0"/>
              <a:t>23/05/2021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F0A5FF-1E90-4C93-8EEE-A56AFAA6D4B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E1F079-DDB4-4C3E-9900-C59AB3BF01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610B89-E579-4871-86E1-91AEABA9F197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495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C3445-2821-48E7-9223-E6FA187B71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892CFC-9A3C-43B0-A319-F3108009FE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320236-5489-442A-8B4A-14CA6F081C2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CE5C2D8-9DE6-4808-845F-CC24FEA09E3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81E72E0-5171-4F8D-8EAD-3BE0AF5D15B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9687EE1-B7E0-4437-85F1-A50712B6C8C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67EA6A-4874-4A63-979D-72692832B0AB}" type="datetime1">
              <a:rPr lang="es-CO"/>
              <a:pPr lvl="0"/>
              <a:t>23/05/2021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F32D2FF-4FA6-4A04-9E2C-EAAE9B1BE4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A90206-0FC2-4126-BCEE-90C24DF2196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600541-1187-4332-8752-4D2D4BE6986D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692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691556-250C-4AA7-804D-0F73150B7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565C877-85A1-4285-8D7E-1E36F3793A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5DC9A5-AFAE-4C71-AA0D-31D09455CA53}" type="datetime1">
              <a:rPr lang="es-CO"/>
              <a:pPr lvl="0"/>
              <a:t>23/05/2021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A80681-DD3A-4947-999B-FDED5D7D23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328B56-8EEB-4E5B-B81B-AC1C662525D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1D6076-B217-47D4-9EFB-CC21DA0ED925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120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EC02316-7E6F-426C-95C6-E98FBE8CB9D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D5322E-8454-4B4C-9207-723F7E784539}" type="datetime1">
              <a:rPr lang="es-CO"/>
              <a:pPr lvl="0"/>
              <a:t>23/05/2021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83D3C6D-F5CD-4A10-B81F-D3F3BA18D4E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9ABD5C-21B3-465B-AA93-AD2FFE60D2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675444-D449-4896-862E-9F5695B46F01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382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E61F1-9F73-476E-A88A-6E30654CEF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163E01-18CB-4FB2-8436-7E5BAD99CA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B4CE3A-6523-4764-9A58-A4B360597EF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08BB77-AD15-4E86-AE01-0B76BB8A46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970F21-AD0B-431C-9D12-27A353D6BE10}" type="datetime1">
              <a:rPr lang="es-CO"/>
              <a:pPr lvl="0"/>
              <a:t>23/05/2021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D20FF1-F7FF-4630-A260-3138979A77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BAD05-FE40-47E7-A4F6-BC494FE0A6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F89280-ECEF-4A11-A643-8F3F6BC63E5F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371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1B9D4-4016-49CB-8F4C-D6211C4131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1FBD53-3571-4C8C-BA54-80271E5CB71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s-CO" sz="3200"/>
            </a:lvl1pPr>
          </a:lstStyle>
          <a:p>
            <a:pPr lvl="0"/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EC1AFA-7E58-4471-96A9-BAA11E453D3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B96AD3-35B8-4156-90F3-E2C695FE8D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F604FE-183A-4C57-9157-68B00F168B35}" type="datetime1">
              <a:rPr lang="es-CO"/>
              <a:pPr lvl="0"/>
              <a:t>23/05/2021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C6F78F-236B-4483-819F-1E3D05707EE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39CB79-D746-4FD3-95AE-74DCAB6E93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BBB141-112E-469C-814E-EABBCC0F6849}" type="slidenum"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698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BDC83D-3D18-43E2-A6A6-F259849C95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E37D09-1BA7-4C83-AC36-C2AEDD84D0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F806C1-CAD2-47B0-8A34-1430FE9984A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CO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0C99D47-F235-4733-863D-F5A4577B8235}" type="datetime1">
              <a:rPr lang="es-CO"/>
              <a:pPr lvl="0"/>
              <a:t>23/05/2021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0D6DB3-1B09-432E-A5C7-B283611B2B2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CO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89878A-2346-4705-8A12-ACDB442C346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CO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5B0B896-851F-4683-A023-764FF810DDDE}" type="slidenum"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E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s-E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A9D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1">
            <a:extLst>
              <a:ext uri="{FF2B5EF4-FFF2-40B4-BE49-F238E27FC236}">
                <a16:creationId xmlns:a16="http://schemas.microsoft.com/office/drawing/2014/main" id="{0E08B3EB-B902-4EFE-A19B-5756D8C3F4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7967" y="4169014"/>
            <a:ext cx="2152653" cy="22098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n 13">
            <a:extLst>
              <a:ext uri="{FF2B5EF4-FFF2-40B4-BE49-F238E27FC236}">
                <a16:creationId xmlns:a16="http://schemas.microsoft.com/office/drawing/2014/main" id="{65F618E3-4B67-4D45-AA04-E72724FC3C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1409" y="4211845"/>
            <a:ext cx="2329415" cy="26374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n 9">
            <a:extLst>
              <a:ext uri="{FF2B5EF4-FFF2-40B4-BE49-F238E27FC236}">
                <a16:creationId xmlns:a16="http://schemas.microsoft.com/office/drawing/2014/main" id="{114696E6-CE00-4879-9622-BB714D95F45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762" y="4587243"/>
            <a:ext cx="1280214" cy="22620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n 25">
            <a:extLst>
              <a:ext uri="{FF2B5EF4-FFF2-40B4-BE49-F238E27FC236}">
                <a16:creationId xmlns:a16="http://schemas.microsoft.com/office/drawing/2014/main" id="{EE15A242-C320-4F6E-813B-D55AFDE78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619" y="4587243"/>
            <a:ext cx="1689134" cy="22521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ángulo 29">
            <a:extLst>
              <a:ext uri="{FF2B5EF4-FFF2-40B4-BE49-F238E27FC236}">
                <a16:creationId xmlns:a16="http://schemas.microsoft.com/office/drawing/2014/main" id="{46EE9CE3-4A31-4E75-94ED-249A67A8EA23}"/>
              </a:ext>
            </a:extLst>
          </p:cNvPr>
          <p:cNvSpPr/>
          <p:nvPr/>
        </p:nvSpPr>
        <p:spPr>
          <a:xfrm>
            <a:off x="2494218" y="252273"/>
            <a:ext cx="6387641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5400" b="1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alibri"/>
              </a:rPr>
              <a:t>CUARTETO IMPERIAL.</a:t>
            </a:r>
          </a:p>
        </p:txBody>
      </p:sp>
      <p:sp>
        <p:nvSpPr>
          <p:cNvPr id="7" name="CuadroTexto 30">
            <a:extLst>
              <a:ext uri="{FF2B5EF4-FFF2-40B4-BE49-F238E27FC236}">
                <a16:creationId xmlns:a16="http://schemas.microsoft.com/office/drawing/2014/main" id="{41222934-45F3-49CE-9E0F-CF3A17106A3F}"/>
              </a:ext>
            </a:extLst>
          </p:cNvPr>
          <p:cNvSpPr txBox="1"/>
          <p:nvPr/>
        </p:nvSpPr>
        <p:spPr>
          <a:xfrm>
            <a:off x="2494218" y="1951448"/>
            <a:ext cx="6637254" cy="1754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Mi grupo esta conformado por Andrés Vargas, </a:t>
            </a:r>
            <a:b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</a:b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Carolina Ospina, Viviana Pulido y de mi persona. Somos un grupo que nos unimos poco a poco principalmente nos unimos Andrés y yo, luego se unió Carolina y por ultimo Viviana. Todos somos responsables y siempre estamos en la misma sintonía para lograr cumplir con cada objetivo.</a:t>
            </a:r>
          </a:p>
        </p:txBody>
      </p:sp>
      <p:pic>
        <p:nvPicPr>
          <p:cNvPr id="8" name="Imagen 15">
            <a:extLst>
              <a:ext uri="{FF2B5EF4-FFF2-40B4-BE49-F238E27FC236}">
                <a16:creationId xmlns:a16="http://schemas.microsoft.com/office/drawing/2014/main" id="{9FF99150-012A-446A-BBBF-31F41D999D4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2490" y="4342293"/>
            <a:ext cx="2800350" cy="248602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FFD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">
            <a:extLst>
              <a:ext uri="{FF2B5EF4-FFF2-40B4-BE49-F238E27FC236}">
                <a16:creationId xmlns:a16="http://schemas.microsoft.com/office/drawing/2014/main" id="{FB3AEA18-51C5-498A-8B33-28DB0D381F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3784" y="3138559"/>
            <a:ext cx="2741389" cy="30897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n 8">
            <a:extLst>
              <a:ext uri="{FF2B5EF4-FFF2-40B4-BE49-F238E27FC236}">
                <a16:creationId xmlns:a16="http://schemas.microsoft.com/office/drawing/2014/main" id="{606975DD-74F9-4B13-9124-EE3B3C044F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31674"/>
          <a:stretch>
            <a:fillRect/>
          </a:stretch>
        </p:blipFill>
        <p:spPr>
          <a:xfrm>
            <a:off x="641826" y="3974969"/>
            <a:ext cx="2419109" cy="248984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n 6">
            <a:extLst>
              <a:ext uri="{FF2B5EF4-FFF2-40B4-BE49-F238E27FC236}">
                <a16:creationId xmlns:a16="http://schemas.microsoft.com/office/drawing/2014/main" id="{00B52682-77F7-4F47-9F59-7150B80DA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944" y="4223924"/>
            <a:ext cx="1975561" cy="26340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n 16">
            <a:extLst>
              <a:ext uri="{FF2B5EF4-FFF2-40B4-BE49-F238E27FC236}">
                <a16:creationId xmlns:a16="http://schemas.microsoft.com/office/drawing/2014/main" id="{A721F09D-5070-4CDA-925C-E4E33309EE6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493"/>
          <a:stretch>
            <a:fillRect/>
          </a:stretch>
        </p:blipFill>
        <p:spPr>
          <a:xfrm>
            <a:off x="10442" y="4487344"/>
            <a:ext cx="1341516" cy="23706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n 7">
            <a:extLst>
              <a:ext uri="{FF2B5EF4-FFF2-40B4-BE49-F238E27FC236}">
                <a16:creationId xmlns:a16="http://schemas.microsoft.com/office/drawing/2014/main" id="{F99C1CCD-D9E1-4398-AFC9-5DC5784E953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05"/>
          <a:stretch>
            <a:fillRect/>
          </a:stretch>
        </p:blipFill>
        <p:spPr>
          <a:xfrm>
            <a:off x="1351958" y="4683456"/>
            <a:ext cx="2441822" cy="21745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9A606772-A28B-4FC3-9E62-0566A832400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76" t="55593" r="60423" b="13008"/>
          <a:stretch>
            <a:fillRect/>
          </a:stretch>
        </p:blipFill>
        <p:spPr>
          <a:xfrm rot="10799991">
            <a:off x="9021873" y="-46"/>
            <a:ext cx="3170087" cy="21523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agen 12">
            <a:extLst>
              <a:ext uri="{FF2B5EF4-FFF2-40B4-BE49-F238E27FC236}">
                <a16:creationId xmlns:a16="http://schemas.microsoft.com/office/drawing/2014/main" id="{A912FF85-083A-4403-9CE7-56E01A0CEDA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76" t="55593" r="60423" b="13008"/>
          <a:stretch>
            <a:fillRect/>
          </a:stretch>
        </p:blipFill>
        <p:spPr>
          <a:xfrm rot="10799991">
            <a:off x="-46" y="-46"/>
            <a:ext cx="3170087" cy="21523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ángulo 9">
            <a:extLst>
              <a:ext uri="{FF2B5EF4-FFF2-40B4-BE49-F238E27FC236}">
                <a16:creationId xmlns:a16="http://schemas.microsoft.com/office/drawing/2014/main" id="{89B269E9-8016-4C6D-92BD-3E4AC347ABA3}"/>
              </a:ext>
            </a:extLst>
          </p:cNvPr>
          <p:cNvSpPr/>
          <p:nvPr/>
        </p:nvSpPr>
        <p:spPr>
          <a:xfrm>
            <a:off x="3060944" y="1698717"/>
            <a:ext cx="5722589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5400" b="1" i="0" u="none" strike="noStrike" kern="1200" cap="none" spc="0" baseline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Calibri"/>
              </a:rPr>
              <a:t>SIEMPRE EFICACES.</a:t>
            </a:r>
          </a:p>
        </p:txBody>
      </p:sp>
      <p:sp>
        <p:nvSpPr>
          <p:cNvPr id="10" name="CuadroTexto 10">
            <a:extLst>
              <a:ext uri="{FF2B5EF4-FFF2-40B4-BE49-F238E27FC236}">
                <a16:creationId xmlns:a16="http://schemas.microsoft.com/office/drawing/2014/main" id="{8611DF1C-CAAA-4595-BEC5-96EFA524901D}"/>
              </a:ext>
            </a:extLst>
          </p:cNvPr>
          <p:cNvSpPr txBox="1"/>
          <p:nvPr/>
        </p:nvSpPr>
        <p:spPr>
          <a:xfrm>
            <a:off x="4181642" y="2901372"/>
            <a:ext cx="6276569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Desde el comienzo hemos sido un grupo muy unido, responsable con cada una de nuestras responsabilidad, siempre aportando y buscando como apoyarnos el uno con el otro. Somos muy exigentes con nuestros trabajos buscando entregar lo mejor de nosotros.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849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">
            <a:extLst>
              <a:ext uri="{FF2B5EF4-FFF2-40B4-BE49-F238E27FC236}">
                <a16:creationId xmlns:a16="http://schemas.microsoft.com/office/drawing/2014/main" id="{9FEE4063-FCEB-40F4-BA8E-DF3EA24195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4890" y="3396282"/>
            <a:ext cx="2741389" cy="30897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n 8">
            <a:extLst>
              <a:ext uri="{FF2B5EF4-FFF2-40B4-BE49-F238E27FC236}">
                <a16:creationId xmlns:a16="http://schemas.microsoft.com/office/drawing/2014/main" id="{73B22269-CC85-4079-A19F-8F6CE21A63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674"/>
          <a:stretch>
            <a:fillRect/>
          </a:stretch>
        </p:blipFill>
        <p:spPr>
          <a:xfrm>
            <a:off x="7727256" y="4163418"/>
            <a:ext cx="2419109" cy="248984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n 6">
            <a:extLst>
              <a:ext uri="{FF2B5EF4-FFF2-40B4-BE49-F238E27FC236}">
                <a16:creationId xmlns:a16="http://schemas.microsoft.com/office/drawing/2014/main" id="{112057D5-FAE1-4B28-9218-DE6FA819C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4896" y="4223924"/>
            <a:ext cx="1975561" cy="26340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n 16">
            <a:extLst>
              <a:ext uri="{FF2B5EF4-FFF2-40B4-BE49-F238E27FC236}">
                <a16:creationId xmlns:a16="http://schemas.microsoft.com/office/drawing/2014/main" id="{86C2A3EB-D6A9-4152-8621-C297F82CF66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493"/>
          <a:stretch>
            <a:fillRect/>
          </a:stretch>
        </p:blipFill>
        <p:spPr>
          <a:xfrm>
            <a:off x="7252783" y="4294296"/>
            <a:ext cx="1450750" cy="25637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n 7">
            <a:extLst>
              <a:ext uri="{FF2B5EF4-FFF2-40B4-BE49-F238E27FC236}">
                <a16:creationId xmlns:a16="http://schemas.microsoft.com/office/drawing/2014/main" id="{FA2182FF-58F0-48A9-AB60-C86628B0C44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05"/>
          <a:stretch>
            <a:fillRect/>
          </a:stretch>
        </p:blipFill>
        <p:spPr>
          <a:xfrm>
            <a:off x="8692176" y="4683456"/>
            <a:ext cx="2441822" cy="21745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ángulo 1">
            <a:extLst>
              <a:ext uri="{FF2B5EF4-FFF2-40B4-BE49-F238E27FC236}">
                <a16:creationId xmlns:a16="http://schemas.microsoft.com/office/drawing/2014/main" id="{C193C94A-D459-4C70-90E0-F8DE0CE865D6}"/>
              </a:ext>
            </a:extLst>
          </p:cNvPr>
          <p:cNvSpPr/>
          <p:nvPr/>
        </p:nvSpPr>
        <p:spPr>
          <a:xfrm>
            <a:off x="2857710" y="1367695"/>
            <a:ext cx="6264536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5400" b="1" i="0" u="none" strike="noStrike" kern="1200" cap="none" spc="0" baseline="0">
                <a:solidFill>
                  <a:srgbClr val="000000"/>
                </a:solidFill>
                <a:effectLst>
                  <a:outerShdw dist="38095" dir="2639887">
                    <a:srgbClr val="4472C4"/>
                  </a:outerShdw>
                </a:effectLst>
                <a:uFillTx/>
                <a:latin typeface="Calibri"/>
              </a:rPr>
              <a:t>DIVERSIÓN SIEMPRE.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5DBC2ABF-F292-4EBF-A11D-DDE4AD92D4B1}"/>
              </a:ext>
            </a:extLst>
          </p:cNvPr>
          <p:cNvSpPr txBox="1"/>
          <p:nvPr/>
        </p:nvSpPr>
        <p:spPr>
          <a:xfrm>
            <a:off x="1444486" y="3093790"/>
            <a:ext cx="3843131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 pesar de tomar siempre con mucha seriedad y responsabilidad siempre. También buscamos la manera de divertirnos, algunas veces hacemos chistes y otras veces incluso cantamos.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7671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9">
            <a:extLst>
              <a:ext uri="{FF2B5EF4-FFF2-40B4-BE49-F238E27FC236}">
                <a16:creationId xmlns:a16="http://schemas.microsoft.com/office/drawing/2014/main" id="{61CED579-27D3-4CBB-8F59-9BB5959848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70" t="53122" r="60653" b="13109"/>
          <a:stretch>
            <a:fillRect/>
          </a:stretch>
        </p:blipFill>
        <p:spPr>
          <a:xfrm>
            <a:off x="8202808" y="5127699"/>
            <a:ext cx="2214457" cy="17106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n 6">
            <a:extLst>
              <a:ext uri="{FF2B5EF4-FFF2-40B4-BE49-F238E27FC236}">
                <a16:creationId xmlns:a16="http://schemas.microsoft.com/office/drawing/2014/main" id="{790F439F-E04C-450D-A393-852F9933A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275" y="3366418"/>
            <a:ext cx="1975561" cy="26340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id="{9465753F-0F53-47D4-BB37-A0C7FDC3AA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168" y="3366418"/>
            <a:ext cx="2741389" cy="30897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n 8">
            <a:extLst>
              <a:ext uri="{FF2B5EF4-FFF2-40B4-BE49-F238E27FC236}">
                <a16:creationId xmlns:a16="http://schemas.microsoft.com/office/drawing/2014/main" id="{8D5C12DB-55CB-4C8F-B6BD-D320350666E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31674"/>
          <a:stretch>
            <a:fillRect/>
          </a:stretch>
        </p:blipFill>
        <p:spPr>
          <a:xfrm>
            <a:off x="2335167" y="4368152"/>
            <a:ext cx="2419109" cy="248984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n 16">
            <a:extLst>
              <a:ext uri="{FF2B5EF4-FFF2-40B4-BE49-F238E27FC236}">
                <a16:creationId xmlns:a16="http://schemas.microsoft.com/office/drawing/2014/main" id="{6EA4322D-D60B-4CE3-AAD1-E1ABC06BEE7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493"/>
          <a:stretch>
            <a:fillRect/>
          </a:stretch>
        </p:blipFill>
        <p:spPr>
          <a:xfrm>
            <a:off x="0" y="4233351"/>
            <a:ext cx="1450750" cy="25637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08A0618E-EF5E-46FB-8E75-446ABC059D7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05"/>
          <a:stretch>
            <a:fillRect/>
          </a:stretch>
        </p:blipFill>
        <p:spPr>
          <a:xfrm>
            <a:off x="666369" y="4683456"/>
            <a:ext cx="2441822" cy="21745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89053DCF-9554-44CD-B763-15BB5117C9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70" t="53122" r="60653" b="13109"/>
          <a:stretch>
            <a:fillRect/>
          </a:stretch>
        </p:blipFill>
        <p:spPr>
          <a:xfrm>
            <a:off x="10114672" y="5145155"/>
            <a:ext cx="2214457" cy="171068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ángulo 3">
            <a:extLst>
              <a:ext uri="{FF2B5EF4-FFF2-40B4-BE49-F238E27FC236}">
                <a16:creationId xmlns:a16="http://schemas.microsoft.com/office/drawing/2014/main" id="{E1D93E34-365F-4ECB-AAA3-10CFE3781E4E}"/>
              </a:ext>
            </a:extLst>
          </p:cNvPr>
          <p:cNvSpPr/>
          <p:nvPr/>
        </p:nvSpPr>
        <p:spPr>
          <a:xfrm>
            <a:off x="3108191" y="1341443"/>
            <a:ext cx="7300203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5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APOYO INCONDICIONAL.</a:t>
            </a:r>
          </a:p>
        </p:txBody>
      </p:sp>
      <p:sp>
        <p:nvSpPr>
          <p:cNvPr id="10" name="CuadroTexto 4">
            <a:extLst>
              <a:ext uri="{FF2B5EF4-FFF2-40B4-BE49-F238E27FC236}">
                <a16:creationId xmlns:a16="http://schemas.microsoft.com/office/drawing/2014/main" id="{29345A52-3ADC-40E0-BED9-3DC34A35CD28}"/>
              </a:ext>
            </a:extLst>
          </p:cNvPr>
          <p:cNvSpPr txBox="1"/>
          <p:nvPr/>
        </p:nvSpPr>
        <p:spPr>
          <a:xfrm>
            <a:off x="4299362" y="2565788"/>
            <a:ext cx="5754703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Tenemos muy claro que estamos expuestos a que cualquier improvisto suceda, por eso siempre estamos prestos para ser el apoyo de quien lo necesite y colaborarle el lo que necesite.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2E7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9">
            <a:extLst>
              <a:ext uri="{FF2B5EF4-FFF2-40B4-BE49-F238E27FC236}">
                <a16:creationId xmlns:a16="http://schemas.microsoft.com/office/drawing/2014/main" id="{F7FD3A9C-3638-400D-A181-948C550944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70" t="53122" r="60653" b="13109"/>
          <a:stretch>
            <a:fillRect/>
          </a:stretch>
        </p:blipFill>
        <p:spPr>
          <a:xfrm>
            <a:off x="9977539" y="0"/>
            <a:ext cx="2214457" cy="17106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n 6">
            <a:extLst>
              <a:ext uri="{FF2B5EF4-FFF2-40B4-BE49-F238E27FC236}">
                <a16:creationId xmlns:a16="http://schemas.microsoft.com/office/drawing/2014/main" id="{00FB2E6B-6B81-4767-8B8B-845760A06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275" y="3366418"/>
            <a:ext cx="1975561" cy="26340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id="{16AD0651-3110-4B4A-8890-B6AF7E2533E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168" y="3366418"/>
            <a:ext cx="2741389" cy="30897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n 8">
            <a:extLst>
              <a:ext uri="{FF2B5EF4-FFF2-40B4-BE49-F238E27FC236}">
                <a16:creationId xmlns:a16="http://schemas.microsoft.com/office/drawing/2014/main" id="{A275BCFC-10E3-4DF4-9184-2295FDB7548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31674"/>
          <a:stretch>
            <a:fillRect/>
          </a:stretch>
        </p:blipFill>
        <p:spPr>
          <a:xfrm>
            <a:off x="2335167" y="4368152"/>
            <a:ext cx="2419109" cy="248984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n 16">
            <a:extLst>
              <a:ext uri="{FF2B5EF4-FFF2-40B4-BE49-F238E27FC236}">
                <a16:creationId xmlns:a16="http://schemas.microsoft.com/office/drawing/2014/main" id="{0CE43FF8-3570-4AF8-B689-93312D1C4D6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493"/>
          <a:stretch>
            <a:fillRect/>
          </a:stretch>
        </p:blipFill>
        <p:spPr>
          <a:xfrm>
            <a:off x="0" y="4233351"/>
            <a:ext cx="1450750" cy="25637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5648325A-14D7-4A4F-8E09-CDF6FC37FC3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05"/>
          <a:stretch>
            <a:fillRect/>
          </a:stretch>
        </p:blipFill>
        <p:spPr>
          <a:xfrm>
            <a:off x="666369" y="4683456"/>
            <a:ext cx="2441822" cy="21745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4B3908E2-3AD1-48CE-9AA0-820898CC0E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70" t="53122" r="60653" b="13109"/>
          <a:stretch>
            <a:fillRect/>
          </a:stretch>
        </p:blipFill>
        <p:spPr>
          <a:xfrm>
            <a:off x="10114672" y="5145155"/>
            <a:ext cx="2214457" cy="17106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agen 10">
            <a:extLst>
              <a:ext uri="{FF2B5EF4-FFF2-40B4-BE49-F238E27FC236}">
                <a16:creationId xmlns:a16="http://schemas.microsoft.com/office/drawing/2014/main" id="{86EE09B8-309B-40A4-AA23-5A55DA48E6B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76" t="55593" r="60423" b="13008"/>
          <a:stretch>
            <a:fillRect/>
          </a:stretch>
        </p:blipFill>
        <p:spPr>
          <a:xfrm>
            <a:off x="9912854" y="3770144"/>
            <a:ext cx="2279151" cy="15474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n 11">
            <a:extLst>
              <a:ext uri="{FF2B5EF4-FFF2-40B4-BE49-F238E27FC236}">
                <a16:creationId xmlns:a16="http://schemas.microsoft.com/office/drawing/2014/main" id="{93857A37-60B4-4856-88C3-78EDF2BD225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76" t="55593" r="60423" b="13008"/>
          <a:stretch>
            <a:fillRect/>
          </a:stretch>
        </p:blipFill>
        <p:spPr>
          <a:xfrm>
            <a:off x="9672431" y="1951814"/>
            <a:ext cx="2519574" cy="171068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Rectángulo 1">
            <a:extLst>
              <a:ext uri="{FF2B5EF4-FFF2-40B4-BE49-F238E27FC236}">
                <a16:creationId xmlns:a16="http://schemas.microsoft.com/office/drawing/2014/main" id="{B344B464-5F0D-42FB-B3D4-FC1C61AEB8A4}"/>
              </a:ext>
            </a:extLst>
          </p:cNvPr>
          <p:cNvSpPr/>
          <p:nvPr/>
        </p:nvSpPr>
        <p:spPr>
          <a:xfrm>
            <a:off x="1887275" y="745016"/>
            <a:ext cx="7086042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5400" b="1" i="0" u="none" strike="noStrike" kern="1200" cap="none" spc="0" baseline="0">
                <a:solidFill>
                  <a:srgbClr val="000000"/>
                </a:solidFill>
                <a:effectLst>
                  <a:outerShdw dist="38095" dir="2639887">
                    <a:srgbClr val="333F50"/>
                  </a:outerShdw>
                </a:effectLst>
                <a:uFillTx/>
                <a:latin typeface="Calibri"/>
              </a:rPr>
              <a:t>EL EQUIPO MAS UNIDO.</a:t>
            </a: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D7D8EA7-A16B-46DB-BDAA-702DB2921CBC}"/>
              </a:ext>
            </a:extLst>
          </p:cNvPr>
          <p:cNvSpPr txBox="1"/>
          <p:nvPr/>
        </p:nvSpPr>
        <p:spPr>
          <a:xfrm>
            <a:off x="4115138" y="2326864"/>
            <a:ext cx="4743596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C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Desde el comienzo nos gusta demasiado siempre conectarnos para trabajar todos juntos y hacer un mejor trabajo y poder estar todos de acuerdo con el trabajo que realizamos y así logramos entregar siempre los mejores trabajos.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219</Words>
  <Application>Microsoft Office PowerPoint</Application>
  <PresentationFormat>Panorámica</PresentationFormat>
  <Paragraphs>10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Cubides Avila</dc:creator>
  <cp:lastModifiedBy>Karen Cubides Avila</cp:lastModifiedBy>
  <cp:revision>12</cp:revision>
  <dcterms:created xsi:type="dcterms:W3CDTF">2021-05-21T12:15:57Z</dcterms:created>
  <dcterms:modified xsi:type="dcterms:W3CDTF">2021-05-23T17:06:56Z</dcterms:modified>
</cp:coreProperties>
</file>